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0" autoAdjust="0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117" Type="http://schemas.openxmlformats.org/officeDocument/2006/relationships/image" Target="../media/image115.pn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svg"/><Relationship Id="rId16" Type="http://schemas.openxmlformats.org/officeDocument/2006/relationships/image" Target="../media/image14.svg"/><Relationship Id="rId107" Type="http://schemas.openxmlformats.org/officeDocument/2006/relationships/image" Target="../media/image105.png"/><Relationship Id="rId11" Type="http://schemas.openxmlformats.org/officeDocument/2006/relationships/image" Target="../media/image9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png"/><Relationship Id="rId118" Type="http://schemas.openxmlformats.org/officeDocument/2006/relationships/image" Target="../media/image116.sv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59" Type="http://schemas.openxmlformats.org/officeDocument/2006/relationships/image" Target="../media/image57.svg"/><Relationship Id="rId103" Type="http://schemas.openxmlformats.org/officeDocument/2006/relationships/image" Target="../media/image101.svg"/><Relationship Id="rId108" Type="http://schemas.openxmlformats.org/officeDocument/2006/relationships/image" Target="../media/image106.svg"/><Relationship Id="rId54" Type="http://schemas.openxmlformats.org/officeDocument/2006/relationships/image" Target="../media/image52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49" Type="http://schemas.openxmlformats.org/officeDocument/2006/relationships/image" Target="../media/image47.svg"/><Relationship Id="rId114" Type="http://schemas.openxmlformats.org/officeDocument/2006/relationships/image" Target="../media/image112.svg"/><Relationship Id="rId119" Type="http://schemas.openxmlformats.org/officeDocument/2006/relationships/image" Target="../media/image117.png"/><Relationship Id="rId44" Type="http://schemas.openxmlformats.org/officeDocument/2006/relationships/image" Target="../media/image42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9" Type="http://schemas.openxmlformats.org/officeDocument/2006/relationships/image" Target="../media/image37.png"/><Relationship Id="rId109" Type="http://schemas.openxmlformats.org/officeDocument/2006/relationships/image" Target="../media/image107.png"/><Relationship Id="rId34" Type="http://schemas.openxmlformats.org/officeDocument/2006/relationships/image" Target="../media/image32.sv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7" Type="http://schemas.openxmlformats.org/officeDocument/2006/relationships/image" Target="../media/image5.pn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svg"/><Relationship Id="rId115" Type="http://schemas.openxmlformats.org/officeDocument/2006/relationships/image" Target="../media/image113.pn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93" Type="http://schemas.openxmlformats.org/officeDocument/2006/relationships/image" Target="../media/image91.svg"/><Relationship Id="rId98" Type="http://schemas.openxmlformats.org/officeDocument/2006/relationships/image" Target="../media/image96.svg"/><Relationship Id="rId121" Type="http://schemas.openxmlformats.org/officeDocument/2006/relationships/image" Target="../media/image119.svg"/><Relationship Id="rId3" Type="http://schemas.openxmlformats.org/officeDocument/2006/relationships/image" Target="../media/image1.png"/><Relationship Id="rId25" Type="http://schemas.openxmlformats.org/officeDocument/2006/relationships/image" Target="../media/image23.png"/><Relationship Id="rId46" Type="http://schemas.openxmlformats.org/officeDocument/2006/relationships/image" Target="../media/image44.png"/><Relationship Id="rId67" Type="http://schemas.openxmlformats.org/officeDocument/2006/relationships/image" Target="../media/image65.svg"/><Relationship Id="rId116" Type="http://schemas.openxmlformats.org/officeDocument/2006/relationships/image" Target="../media/image114.sv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62" Type="http://schemas.openxmlformats.org/officeDocument/2006/relationships/image" Target="../media/image60.pn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111" Type="http://schemas.openxmlformats.org/officeDocument/2006/relationships/image" Target="../media/image109.png"/><Relationship Id="rId15" Type="http://schemas.openxmlformats.org/officeDocument/2006/relationships/image" Target="../media/image13.png"/><Relationship Id="rId36" Type="http://schemas.openxmlformats.org/officeDocument/2006/relationships/image" Target="../media/image34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0" Type="http://schemas.openxmlformats.org/officeDocument/2006/relationships/image" Target="../media/image8.svg"/><Relationship Id="rId31" Type="http://schemas.openxmlformats.org/officeDocument/2006/relationships/image" Target="../media/image29.png"/><Relationship Id="rId52" Type="http://schemas.openxmlformats.org/officeDocument/2006/relationships/image" Target="../media/image50.pn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sv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54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55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5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51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52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60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61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56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57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58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66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67.svg"/><Relationship Id="rId95" Type="http://schemas.openxmlformats.org/officeDocument/2006/relationships/image" Target="../media/image372.pn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62.png"/><Relationship Id="rId93" Type="http://schemas.openxmlformats.org/officeDocument/2006/relationships/image" Target="../media/image37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65.svg"/><Relationship Id="rId91" Type="http://schemas.openxmlformats.org/officeDocument/2006/relationships/image" Target="../media/image368.png"/><Relationship Id="rId96" Type="http://schemas.openxmlformats.org/officeDocument/2006/relationships/image" Target="../media/image37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63.svg"/><Relationship Id="rId94" Type="http://schemas.openxmlformats.org/officeDocument/2006/relationships/image" Target="../media/image371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92" Type="http://schemas.openxmlformats.org/officeDocument/2006/relationships/image" Target="../media/image369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64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Relationship Id="rId14" Type="http://schemas.openxmlformats.org/officeDocument/2006/relationships/image" Target="../media/image243.sv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56" Type="http://schemas.openxmlformats.org/officeDocument/2006/relationships/image" Target="../media/image285.png"/><Relationship Id="rId77" Type="http://schemas.openxmlformats.org/officeDocument/2006/relationships/image" Target="../media/image325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78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74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7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75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76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0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86.sv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84.svg"/><Relationship Id="rId5" Type="http://schemas.openxmlformats.org/officeDocument/2006/relationships/image" Target="../media/image234.png"/><Relationship Id="rId19" Type="http://schemas.openxmlformats.org/officeDocument/2006/relationships/image" Target="../media/image342.pn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381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87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379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85.png"/><Relationship Id="rId88" Type="http://schemas.openxmlformats.org/officeDocument/2006/relationships/image" Target="../media/image39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82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83.png"/><Relationship Id="rId81" Type="http://schemas.openxmlformats.org/officeDocument/2006/relationships/image" Target="../media/image308.svg"/><Relationship Id="rId86" Type="http://schemas.openxmlformats.org/officeDocument/2006/relationships/image" Target="../media/image388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89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29.png"/><Relationship Id="rId17" Type="http://schemas.openxmlformats.org/officeDocument/2006/relationships/image" Target="../media/image13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5" Type="http://schemas.openxmlformats.org/officeDocument/2006/relationships/image" Target="../media/image132.svg"/><Relationship Id="rId10" Type="http://schemas.openxmlformats.org/officeDocument/2006/relationships/image" Target="../media/image127.png"/><Relationship Id="rId19" Type="http://schemas.openxmlformats.org/officeDocument/2006/relationships/image" Target="../media/image13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40.sv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9.png"/><Relationship Id="rId17" Type="http://schemas.openxmlformats.org/officeDocument/2006/relationships/image" Target="../media/image14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8.svg"/><Relationship Id="rId5" Type="http://schemas.openxmlformats.org/officeDocument/2006/relationships/image" Target="../media/image122.svg"/><Relationship Id="rId15" Type="http://schemas.openxmlformats.org/officeDocument/2006/relationships/image" Target="../media/image142.svg"/><Relationship Id="rId10" Type="http://schemas.openxmlformats.org/officeDocument/2006/relationships/image" Target="../media/image13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1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3.svg"/><Relationship Id="rId21" Type="http://schemas.openxmlformats.org/officeDocument/2006/relationships/image" Target="../media/image420.png"/><Relationship Id="rId42" Type="http://schemas.openxmlformats.org/officeDocument/2006/relationships/image" Target="../media/image436.png"/><Relationship Id="rId47" Type="http://schemas.openxmlformats.org/officeDocument/2006/relationships/image" Target="../media/image276.svg"/><Relationship Id="rId63" Type="http://schemas.openxmlformats.org/officeDocument/2006/relationships/image" Target="../media/image445.svg"/><Relationship Id="rId68" Type="http://schemas.openxmlformats.org/officeDocument/2006/relationships/image" Target="../media/image448.png"/><Relationship Id="rId84" Type="http://schemas.openxmlformats.org/officeDocument/2006/relationships/image" Target="../media/image459.svg"/><Relationship Id="rId89" Type="http://schemas.openxmlformats.org/officeDocument/2006/relationships/image" Target="../media/image464.png"/><Relationship Id="rId16" Type="http://schemas.openxmlformats.org/officeDocument/2006/relationships/image" Target="../media/image415.svg"/><Relationship Id="rId11" Type="http://schemas.openxmlformats.org/officeDocument/2006/relationships/image" Target="../media/image412.png"/><Relationship Id="rId32" Type="http://schemas.openxmlformats.org/officeDocument/2006/relationships/image" Target="../media/image428.png"/><Relationship Id="rId37" Type="http://schemas.openxmlformats.org/officeDocument/2006/relationships/image" Target="../media/image431.svg"/><Relationship Id="rId53" Type="http://schemas.openxmlformats.org/officeDocument/2006/relationships/image" Target="../media/image441.svg"/><Relationship Id="rId58" Type="http://schemas.openxmlformats.org/officeDocument/2006/relationships/image" Target="../media/image287.png"/><Relationship Id="rId74" Type="http://schemas.openxmlformats.org/officeDocument/2006/relationships/image" Target="../media/image452.png"/><Relationship Id="rId79" Type="http://schemas.openxmlformats.org/officeDocument/2006/relationships/image" Target="../media/image457.svg"/><Relationship Id="rId5" Type="http://schemas.openxmlformats.org/officeDocument/2006/relationships/image" Target="../media/image234.png"/><Relationship Id="rId90" Type="http://schemas.openxmlformats.org/officeDocument/2006/relationships/image" Target="../media/image465.svg"/><Relationship Id="rId14" Type="http://schemas.openxmlformats.org/officeDocument/2006/relationships/image" Target="../media/image243.svg"/><Relationship Id="rId22" Type="http://schemas.openxmlformats.org/officeDocument/2006/relationships/image" Target="../media/image421.svg"/><Relationship Id="rId27" Type="http://schemas.openxmlformats.org/officeDocument/2006/relationships/image" Target="../media/image424.png"/><Relationship Id="rId30" Type="http://schemas.openxmlformats.org/officeDocument/2006/relationships/image" Target="../media/image426.png"/><Relationship Id="rId35" Type="http://schemas.openxmlformats.org/officeDocument/2006/relationships/image" Target="../media/image264.svg"/><Relationship Id="rId43" Type="http://schemas.openxmlformats.org/officeDocument/2006/relationships/image" Target="../media/image437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446.png"/><Relationship Id="rId69" Type="http://schemas.openxmlformats.org/officeDocument/2006/relationships/image" Target="../media/image449.svg"/><Relationship Id="rId77" Type="http://schemas.openxmlformats.org/officeDocument/2006/relationships/image" Target="../media/image455.svg"/><Relationship Id="rId8" Type="http://schemas.openxmlformats.org/officeDocument/2006/relationships/image" Target="../media/image409.svg"/><Relationship Id="rId51" Type="http://schemas.openxmlformats.org/officeDocument/2006/relationships/image" Target="../media/image280.svg"/><Relationship Id="rId72" Type="http://schemas.openxmlformats.org/officeDocument/2006/relationships/image" Target="../media/image450.png"/><Relationship Id="rId80" Type="http://schemas.openxmlformats.org/officeDocument/2006/relationships/image" Target="../media/image307.png"/><Relationship Id="rId85" Type="http://schemas.openxmlformats.org/officeDocument/2006/relationships/image" Target="../media/image460.png"/><Relationship Id="rId3" Type="http://schemas.openxmlformats.org/officeDocument/2006/relationships/image" Target="../media/image406.png"/><Relationship Id="rId12" Type="http://schemas.openxmlformats.org/officeDocument/2006/relationships/image" Target="../media/image413.svg"/><Relationship Id="rId17" Type="http://schemas.openxmlformats.org/officeDocument/2006/relationships/image" Target="../media/image416.png"/><Relationship Id="rId25" Type="http://schemas.openxmlformats.org/officeDocument/2006/relationships/image" Target="../media/image422.png"/><Relationship Id="rId33" Type="http://schemas.openxmlformats.org/officeDocument/2006/relationships/image" Target="../media/image429.svg"/><Relationship Id="rId38" Type="http://schemas.openxmlformats.org/officeDocument/2006/relationships/image" Target="../media/image432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419.svg"/><Relationship Id="rId41" Type="http://schemas.openxmlformats.org/officeDocument/2006/relationships/image" Target="../media/image435.svg"/><Relationship Id="rId54" Type="http://schemas.openxmlformats.org/officeDocument/2006/relationships/image" Target="../media/image442.png"/><Relationship Id="rId62" Type="http://schemas.openxmlformats.org/officeDocument/2006/relationships/image" Target="../media/image444.png"/><Relationship Id="rId70" Type="http://schemas.openxmlformats.org/officeDocument/2006/relationships/image" Target="../media/image86.png"/><Relationship Id="rId75" Type="http://schemas.openxmlformats.org/officeDocument/2006/relationships/image" Target="../media/image453.svg"/><Relationship Id="rId83" Type="http://schemas.openxmlformats.org/officeDocument/2006/relationships/image" Target="../media/image458.png"/><Relationship Id="rId88" Type="http://schemas.openxmlformats.org/officeDocument/2006/relationships/image" Target="../media/image4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414.png"/><Relationship Id="rId23" Type="http://schemas.openxmlformats.org/officeDocument/2006/relationships/image" Target="../media/image252.png"/><Relationship Id="rId28" Type="http://schemas.openxmlformats.org/officeDocument/2006/relationships/image" Target="../media/image425.svg"/><Relationship Id="rId36" Type="http://schemas.openxmlformats.org/officeDocument/2006/relationships/image" Target="../media/image430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411.svg"/><Relationship Id="rId31" Type="http://schemas.openxmlformats.org/officeDocument/2006/relationships/image" Target="../media/image427.svg"/><Relationship Id="rId44" Type="http://schemas.openxmlformats.org/officeDocument/2006/relationships/image" Target="../media/image438.png"/><Relationship Id="rId52" Type="http://schemas.openxmlformats.org/officeDocument/2006/relationships/image" Target="../media/image440.png"/><Relationship Id="rId60" Type="http://schemas.openxmlformats.org/officeDocument/2006/relationships/image" Target="../media/image289.png"/><Relationship Id="rId65" Type="http://schemas.openxmlformats.org/officeDocument/2006/relationships/image" Target="../media/image447.svg"/><Relationship Id="rId73" Type="http://schemas.openxmlformats.org/officeDocument/2006/relationships/image" Target="../media/image451.svg"/><Relationship Id="rId78" Type="http://schemas.openxmlformats.org/officeDocument/2006/relationships/image" Target="../media/image456.png"/><Relationship Id="rId81" Type="http://schemas.openxmlformats.org/officeDocument/2006/relationships/image" Target="../media/image308.svg"/><Relationship Id="rId86" Type="http://schemas.openxmlformats.org/officeDocument/2006/relationships/image" Target="../media/image461.svg"/><Relationship Id="rId4" Type="http://schemas.openxmlformats.org/officeDocument/2006/relationships/image" Target="../media/image407.svg"/><Relationship Id="rId9" Type="http://schemas.openxmlformats.org/officeDocument/2006/relationships/image" Target="../media/image410.png"/><Relationship Id="rId13" Type="http://schemas.openxmlformats.org/officeDocument/2006/relationships/image" Target="../media/image242.png"/><Relationship Id="rId18" Type="http://schemas.openxmlformats.org/officeDocument/2006/relationships/image" Target="../media/image417.svg"/><Relationship Id="rId39" Type="http://schemas.openxmlformats.org/officeDocument/2006/relationships/image" Target="../media/image433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443.svg"/><Relationship Id="rId76" Type="http://schemas.openxmlformats.org/officeDocument/2006/relationships/image" Target="../media/image454.png"/><Relationship Id="rId7" Type="http://schemas.openxmlformats.org/officeDocument/2006/relationships/image" Target="../media/image40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0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434.png"/><Relationship Id="rId45" Type="http://schemas.openxmlformats.org/officeDocument/2006/relationships/image" Target="../media/image439.svg"/><Relationship Id="rId66" Type="http://schemas.openxmlformats.org/officeDocument/2006/relationships/image" Target="../media/image295.png"/><Relationship Id="rId87" Type="http://schemas.openxmlformats.org/officeDocument/2006/relationships/image" Target="../media/image462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418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3.svg"/><Relationship Id="rId21" Type="http://schemas.openxmlformats.org/officeDocument/2006/relationships/image" Target="../media/image420.png"/><Relationship Id="rId42" Type="http://schemas.openxmlformats.org/officeDocument/2006/relationships/image" Target="../media/image436.png"/><Relationship Id="rId47" Type="http://schemas.openxmlformats.org/officeDocument/2006/relationships/image" Target="../media/image276.svg"/><Relationship Id="rId63" Type="http://schemas.openxmlformats.org/officeDocument/2006/relationships/image" Target="../media/image445.svg"/><Relationship Id="rId68" Type="http://schemas.openxmlformats.org/officeDocument/2006/relationships/image" Target="../media/image448.png"/><Relationship Id="rId84" Type="http://schemas.openxmlformats.org/officeDocument/2006/relationships/image" Target="../media/image467.svg"/><Relationship Id="rId16" Type="http://schemas.openxmlformats.org/officeDocument/2006/relationships/image" Target="../media/image415.svg"/><Relationship Id="rId11" Type="http://schemas.openxmlformats.org/officeDocument/2006/relationships/image" Target="../media/image412.png"/><Relationship Id="rId32" Type="http://schemas.openxmlformats.org/officeDocument/2006/relationships/image" Target="../media/image428.png"/><Relationship Id="rId37" Type="http://schemas.openxmlformats.org/officeDocument/2006/relationships/image" Target="../media/image431.svg"/><Relationship Id="rId53" Type="http://schemas.openxmlformats.org/officeDocument/2006/relationships/image" Target="../media/image441.svg"/><Relationship Id="rId58" Type="http://schemas.openxmlformats.org/officeDocument/2006/relationships/image" Target="../media/image287.png"/><Relationship Id="rId74" Type="http://schemas.openxmlformats.org/officeDocument/2006/relationships/image" Target="../media/image452.png"/><Relationship Id="rId79" Type="http://schemas.openxmlformats.org/officeDocument/2006/relationships/image" Target="../media/image457.svg"/><Relationship Id="rId5" Type="http://schemas.openxmlformats.org/officeDocument/2006/relationships/image" Target="../media/image234.png"/><Relationship Id="rId19" Type="http://schemas.openxmlformats.org/officeDocument/2006/relationships/image" Target="../media/image418.png"/><Relationship Id="rId14" Type="http://schemas.openxmlformats.org/officeDocument/2006/relationships/image" Target="../media/image243.svg"/><Relationship Id="rId22" Type="http://schemas.openxmlformats.org/officeDocument/2006/relationships/image" Target="../media/image421.svg"/><Relationship Id="rId27" Type="http://schemas.openxmlformats.org/officeDocument/2006/relationships/image" Target="../media/image424.png"/><Relationship Id="rId30" Type="http://schemas.openxmlformats.org/officeDocument/2006/relationships/image" Target="../media/image426.png"/><Relationship Id="rId35" Type="http://schemas.openxmlformats.org/officeDocument/2006/relationships/image" Target="../media/image264.svg"/><Relationship Id="rId43" Type="http://schemas.openxmlformats.org/officeDocument/2006/relationships/image" Target="../media/image437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446.png"/><Relationship Id="rId69" Type="http://schemas.openxmlformats.org/officeDocument/2006/relationships/image" Target="../media/image449.svg"/><Relationship Id="rId77" Type="http://schemas.openxmlformats.org/officeDocument/2006/relationships/image" Target="../media/image455.svg"/><Relationship Id="rId8" Type="http://schemas.openxmlformats.org/officeDocument/2006/relationships/image" Target="../media/image409.svg"/><Relationship Id="rId51" Type="http://schemas.openxmlformats.org/officeDocument/2006/relationships/image" Target="../media/image280.svg"/><Relationship Id="rId72" Type="http://schemas.openxmlformats.org/officeDocument/2006/relationships/image" Target="../media/image450.png"/><Relationship Id="rId80" Type="http://schemas.openxmlformats.org/officeDocument/2006/relationships/image" Target="../media/image307.png"/><Relationship Id="rId85" Type="http://schemas.openxmlformats.org/officeDocument/2006/relationships/image" Target="../media/image468.png"/><Relationship Id="rId3" Type="http://schemas.openxmlformats.org/officeDocument/2006/relationships/image" Target="../media/image406.png"/><Relationship Id="rId12" Type="http://schemas.openxmlformats.org/officeDocument/2006/relationships/image" Target="../media/image413.svg"/><Relationship Id="rId17" Type="http://schemas.openxmlformats.org/officeDocument/2006/relationships/image" Target="../media/image416.png"/><Relationship Id="rId25" Type="http://schemas.openxmlformats.org/officeDocument/2006/relationships/image" Target="../media/image422.png"/><Relationship Id="rId33" Type="http://schemas.openxmlformats.org/officeDocument/2006/relationships/image" Target="../media/image429.svg"/><Relationship Id="rId38" Type="http://schemas.openxmlformats.org/officeDocument/2006/relationships/image" Target="../media/image432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419.svg"/><Relationship Id="rId41" Type="http://schemas.openxmlformats.org/officeDocument/2006/relationships/image" Target="../media/image435.svg"/><Relationship Id="rId54" Type="http://schemas.openxmlformats.org/officeDocument/2006/relationships/image" Target="../media/image442.png"/><Relationship Id="rId62" Type="http://schemas.openxmlformats.org/officeDocument/2006/relationships/image" Target="../media/image444.png"/><Relationship Id="rId70" Type="http://schemas.openxmlformats.org/officeDocument/2006/relationships/image" Target="../media/image86.png"/><Relationship Id="rId75" Type="http://schemas.openxmlformats.org/officeDocument/2006/relationships/image" Target="../media/image453.svg"/><Relationship Id="rId83" Type="http://schemas.openxmlformats.org/officeDocument/2006/relationships/image" Target="../media/image466.png"/><Relationship Id="rId88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414.png"/><Relationship Id="rId23" Type="http://schemas.openxmlformats.org/officeDocument/2006/relationships/image" Target="../media/image252.png"/><Relationship Id="rId28" Type="http://schemas.openxmlformats.org/officeDocument/2006/relationships/image" Target="../media/image425.svg"/><Relationship Id="rId36" Type="http://schemas.openxmlformats.org/officeDocument/2006/relationships/image" Target="../media/image430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411.svg"/><Relationship Id="rId31" Type="http://schemas.openxmlformats.org/officeDocument/2006/relationships/image" Target="../media/image427.svg"/><Relationship Id="rId44" Type="http://schemas.openxmlformats.org/officeDocument/2006/relationships/image" Target="../media/image438.png"/><Relationship Id="rId52" Type="http://schemas.openxmlformats.org/officeDocument/2006/relationships/image" Target="../media/image440.png"/><Relationship Id="rId60" Type="http://schemas.openxmlformats.org/officeDocument/2006/relationships/image" Target="../media/image289.png"/><Relationship Id="rId65" Type="http://schemas.openxmlformats.org/officeDocument/2006/relationships/image" Target="../media/image447.svg"/><Relationship Id="rId73" Type="http://schemas.openxmlformats.org/officeDocument/2006/relationships/image" Target="../media/image451.svg"/><Relationship Id="rId78" Type="http://schemas.openxmlformats.org/officeDocument/2006/relationships/image" Target="../media/image456.png"/><Relationship Id="rId81" Type="http://schemas.openxmlformats.org/officeDocument/2006/relationships/image" Target="../media/image308.svg"/><Relationship Id="rId86" Type="http://schemas.openxmlformats.org/officeDocument/2006/relationships/image" Target="../media/image469.png"/><Relationship Id="rId4" Type="http://schemas.openxmlformats.org/officeDocument/2006/relationships/image" Target="../media/image407.svg"/><Relationship Id="rId9" Type="http://schemas.openxmlformats.org/officeDocument/2006/relationships/image" Target="../media/image410.png"/><Relationship Id="rId13" Type="http://schemas.openxmlformats.org/officeDocument/2006/relationships/image" Target="../media/image242.png"/><Relationship Id="rId18" Type="http://schemas.openxmlformats.org/officeDocument/2006/relationships/image" Target="../media/image417.svg"/><Relationship Id="rId39" Type="http://schemas.openxmlformats.org/officeDocument/2006/relationships/image" Target="../media/image433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443.svg"/><Relationship Id="rId76" Type="http://schemas.openxmlformats.org/officeDocument/2006/relationships/image" Target="../media/image454.png"/><Relationship Id="rId7" Type="http://schemas.openxmlformats.org/officeDocument/2006/relationships/image" Target="../media/image408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434.png"/><Relationship Id="rId45" Type="http://schemas.openxmlformats.org/officeDocument/2006/relationships/image" Target="../media/image439.svg"/><Relationship Id="rId66" Type="http://schemas.openxmlformats.org/officeDocument/2006/relationships/image" Target="../media/image295.png"/><Relationship Id="rId87" Type="http://schemas.openxmlformats.org/officeDocument/2006/relationships/image" Target="../media/image470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8.svg"/><Relationship Id="rId3" Type="http://schemas.openxmlformats.org/officeDocument/2006/relationships/image" Target="../media/image120.png"/><Relationship Id="rId7" Type="http://schemas.openxmlformats.org/officeDocument/2006/relationships/image" Target="../media/image124.svg"/><Relationship Id="rId12" Type="http://schemas.openxmlformats.org/officeDocument/2006/relationships/image" Target="../media/image137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6.svg"/><Relationship Id="rId5" Type="http://schemas.openxmlformats.org/officeDocument/2006/relationships/image" Target="../media/image122.svg"/><Relationship Id="rId15" Type="http://schemas.openxmlformats.org/officeDocument/2006/relationships/image" Target="../media/image148.svg"/><Relationship Id="rId10" Type="http://schemas.openxmlformats.org/officeDocument/2006/relationships/image" Target="../media/image145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175.svg"/><Relationship Id="rId42" Type="http://schemas.openxmlformats.org/officeDocument/2006/relationships/image" Target="../media/image54.png"/><Relationship Id="rId47" Type="http://schemas.openxmlformats.org/officeDocument/2006/relationships/image" Target="../media/image194.svg"/><Relationship Id="rId63" Type="http://schemas.openxmlformats.org/officeDocument/2006/relationships/image" Target="../media/image208.svg"/><Relationship Id="rId68" Type="http://schemas.openxmlformats.org/officeDocument/2006/relationships/image" Target="../media/image88.png"/><Relationship Id="rId84" Type="http://schemas.openxmlformats.org/officeDocument/2006/relationships/image" Target="../media/image221.svg"/><Relationship Id="rId89" Type="http://schemas.openxmlformats.org/officeDocument/2006/relationships/image" Target="../media/image226.png"/><Relationship Id="rId16" Type="http://schemas.openxmlformats.org/officeDocument/2006/relationships/image" Target="../media/image170.svg"/><Relationship Id="rId11" Type="http://schemas.openxmlformats.org/officeDocument/2006/relationships/image" Target="../media/image166.png"/><Relationship Id="rId32" Type="http://schemas.openxmlformats.org/officeDocument/2006/relationships/image" Target="../media/image46.png"/><Relationship Id="rId37" Type="http://schemas.openxmlformats.org/officeDocument/2006/relationships/image" Target="../media/image186.svg"/><Relationship Id="rId53" Type="http://schemas.openxmlformats.org/officeDocument/2006/relationships/image" Target="../media/image200.svg"/><Relationship Id="rId58" Type="http://schemas.openxmlformats.org/officeDocument/2006/relationships/image" Target="../media/image204.png"/><Relationship Id="rId74" Type="http://schemas.openxmlformats.org/officeDocument/2006/relationships/image" Target="../media/image215.png"/><Relationship Id="rId79" Type="http://schemas.openxmlformats.org/officeDocument/2006/relationships/image" Target="../media/image155.png"/><Relationship Id="rId5" Type="http://schemas.openxmlformats.org/officeDocument/2006/relationships/image" Target="../media/image3.png"/><Relationship Id="rId90" Type="http://schemas.openxmlformats.org/officeDocument/2006/relationships/image" Target="../media/image227.svg"/><Relationship Id="rId22" Type="http://schemas.openxmlformats.org/officeDocument/2006/relationships/image" Target="../media/image176.png"/><Relationship Id="rId27" Type="http://schemas.openxmlformats.org/officeDocument/2006/relationships/image" Target="../media/image28.svg"/><Relationship Id="rId43" Type="http://schemas.openxmlformats.org/officeDocument/2006/relationships/image" Target="../media/image191.svg"/><Relationship Id="rId48" Type="http://schemas.openxmlformats.org/officeDocument/2006/relationships/image" Target="../media/image195.png"/><Relationship Id="rId64" Type="http://schemas.openxmlformats.org/officeDocument/2006/relationships/image" Target="../media/image78.png"/><Relationship Id="rId69" Type="http://schemas.openxmlformats.org/officeDocument/2006/relationships/image" Target="../media/image211.svg"/><Relationship Id="rId8" Type="http://schemas.openxmlformats.org/officeDocument/2006/relationships/image" Target="../media/image163.svg"/><Relationship Id="rId51" Type="http://schemas.openxmlformats.org/officeDocument/2006/relationships/image" Target="../media/image198.svg"/><Relationship Id="rId72" Type="http://schemas.openxmlformats.org/officeDocument/2006/relationships/image" Target="../media/image213.png"/><Relationship Id="rId80" Type="http://schemas.openxmlformats.org/officeDocument/2006/relationships/image" Target="../media/image156.svg"/><Relationship Id="rId85" Type="http://schemas.openxmlformats.org/officeDocument/2006/relationships/image" Target="../media/image222.png"/><Relationship Id="rId93" Type="http://schemas.openxmlformats.org/officeDocument/2006/relationships/image" Target="../media/image230.png"/><Relationship Id="rId3" Type="http://schemas.openxmlformats.org/officeDocument/2006/relationships/image" Target="../media/image1.png"/><Relationship Id="rId12" Type="http://schemas.openxmlformats.org/officeDocument/2006/relationships/image" Target="../media/image167.svg"/><Relationship Id="rId17" Type="http://schemas.openxmlformats.org/officeDocument/2006/relationships/image" Target="../media/image171.svg"/><Relationship Id="rId25" Type="http://schemas.openxmlformats.org/officeDocument/2006/relationships/image" Target="../media/image179.svg"/><Relationship Id="rId33" Type="http://schemas.openxmlformats.org/officeDocument/2006/relationships/image" Target="../media/image183.svg"/><Relationship Id="rId38" Type="http://schemas.openxmlformats.org/officeDocument/2006/relationships/image" Target="../media/image187.png"/><Relationship Id="rId46" Type="http://schemas.openxmlformats.org/officeDocument/2006/relationships/image" Target="../media/image193.png"/><Relationship Id="rId59" Type="http://schemas.openxmlformats.org/officeDocument/2006/relationships/image" Target="../media/image205.svg"/><Relationship Id="rId67" Type="http://schemas.openxmlformats.org/officeDocument/2006/relationships/image" Target="../media/image210.svg"/><Relationship Id="rId20" Type="http://schemas.openxmlformats.org/officeDocument/2006/relationships/image" Target="../media/image174.png"/><Relationship Id="rId41" Type="http://schemas.openxmlformats.org/officeDocument/2006/relationships/image" Target="../media/image190.svg"/><Relationship Id="rId54" Type="http://schemas.openxmlformats.org/officeDocument/2006/relationships/image" Target="../media/image201.png"/><Relationship Id="rId62" Type="http://schemas.openxmlformats.org/officeDocument/2006/relationships/image" Target="../media/image76.png"/><Relationship Id="rId70" Type="http://schemas.openxmlformats.org/officeDocument/2006/relationships/image" Target="../media/image90.png"/><Relationship Id="rId75" Type="http://schemas.openxmlformats.org/officeDocument/2006/relationships/image" Target="../media/image216.svg"/><Relationship Id="rId83" Type="http://schemas.openxmlformats.org/officeDocument/2006/relationships/image" Target="../media/image220.png"/><Relationship Id="rId88" Type="http://schemas.openxmlformats.org/officeDocument/2006/relationships/image" Target="../media/image225.svg"/><Relationship Id="rId91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svg"/><Relationship Id="rId15" Type="http://schemas.openxmlformats.org/officeDocument/2006/relationships/image" Target="../media/image11.png"/><Relationship Id="rId23" Type="http://schemas.openxmlformats.org/officeDocument/2006/relationships/image" Target="../media/image177.svg"/><Relationship Id="rId28" Type="http://schemas.openxmlformats.org/officeDocument/2006/relationships/image" Target="../media/image180.png"/><Relationship Id="rId36" Type="http://schemas.openxmlformats.org/officeDocument/2006/relationships/image" Target="../media/image185.png"/><Relationship Id="rId49" Type="http://schemas.openxmlformats.org/officeDocument/2006/relationships/image" Target="../media/image196.svg"/><Relationship Id="rId57" Type="http://schemas.openxmlformats.org/officeDocument/2006/relationships/image" Target="../media/image203.svg"/><Relationship Id="rId10" Type="http://schemas.openxmlformats.org/officeDocument/2006/relationships/image" Target="../media/image165.svg"/><Relationship Id="rId31" Type="http://schemas.openxmlformats.org/officeDocument/2006/relationships/image" Target="../media/image182.svg"/><Relationship Id="rId44" Type="http://schemas.openxmlformats.org/officeDocument/2006/relationships/image" Target="../media/image56.png"/><Relationship Id="rId52" Type="http://schemas.openxmlformats.org/officeDocument/2006/relationships/image" Target="../media/image199.png"/><Relationship Id="rId60" Type="http://schemas.openxmlformats.org/officeDocument/2006/relationships/image" Target="../media/image206.png"/><Relationship Id="rId65" Type="http://schemas.openxmlformats.org/officeDocument/2006/relationships/image" Target="../media/image209.svg"/><Relationship Id="rId73" Type="http://schemas.openxmlformats.org/officeDocument/2006/relationships/image" Target="../media/image214.svg"/><Relationship Id="rId78" Type="http://schemas.openxmlformats.org/officeDocument/2006/relationships/image" Target="../media/image96.svg"/><Relationship Id="rId81" Type="http://schemas.openxmlformats.org/officeDocument/2006/relationships/image" Target="../media/image218.png"/><Relationship Id="rId86" Type="http://schemas.openxmlformats.org/officeDocument/2006/relationships/image" Target="../media/image223.svg"/><Relationship Id="rId94" Type="http://schemas.openxmlformats.org/officeDocument/2006/relationships/image" Target="../media/image231.svg"/><Relationship Id="rId4" Type="http://schemas.openxmlformats.org/officeDocument/2006/relationships/image" Target="../media/image161.svg"/><Relationship Id="rId9" Type="http://schemas.openxmlformats.org/officeDocument/2006/relationships/image" Target="../media/image164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39" Type="http://schemas.openxmlformats.org/officeDocument/2006/relationships/image" Target="../media/image188.svg"/><Relationship Id="rId34" Type="http://schemas.openxmlformats.org/officeDocument/2006/relationships/image" Target="../media/image48.png"/><Relationship Id="rId50" Type="http://schemas.openxmlformats.org/officeDocument/2006/relationships/image" Target="../media/image197.png"/><Relationship Id="rId55" Type="http://schemas.openxmlformats.org/officeDocument/2006/relationships/image" Target="../media/image202.svg"/><Relationship Id="rId76" Type="http://schemas.openxmlformats.org/officeDocument/2006/relationships/image" Target="../media/image94.png"/><Relationship Id="rId7" Type="http://schemas.openxmlformats.org/officeDocument/2006/relationships/image" Target="../media/image5.png"/><Relationship Id="rId71" Type="http://schemas.openxmlformats.org/officeDocument/2006/relationships/image" Target="../media/image212.svg"/><Relationship Id="rId92" Type="http://schemas.openxmlformats.org/officeDocument/2006/relationships/image" Target="../media/image229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81.svg"/><Relationship Id="rId24" Type="http://schemas.openxmlformats.org/officeDocument/2006/relationships/image" Target="../media/image178.png"/><Relationship Id="rId40" Type="http://schemas.openxmlformats.org/officeDocument/2006/relationships/image" Target="../media/image189.png"/><Relationship Id="rId45" Type="http://schemas.openxmlformats.org/officeDocument/2006/relationships/image" Target="../media/image192.svg"/><Relationship Id="rId66" Type="http://schemas.openxmlformats.org/officeDocument/2006/relationships/image" Target="../media/image84.png"/><Relationship Id="rId87" Type="http://schemas.openxmlformats.org/officeDocument/2006/relationships/image" Target="../media/image224.png"/><Relationship Id="rId61" Type="http://schemas.openxmlformats.org/officeDocument/2006/relationships/image" Target="../media/image207.svg"/><Relationship Id="rId82" Type="http://schemas.openxmlformats.org/officeDocument/2006/relationships/image" Target="../media/image219.svg"/><Relationship Id="rId19" Type="http://schemas.openxmlformats.org/officeDocument/2006/relationships/image" Target="../media/image173.svg"/><Relationship Id="rId14" Type="http://schemas.openxmlformats.org/officeDocument/2006/relationships/image" Target="../media/image169.svg"/><Relationship Id="rId30" Type="http://schemas.openxmlformats.org/officeDocument/2006/relationships/image" Target="../media/image44.png"/><Relationship Id="rId35" Type="http://schemas.openxmlformats.org/officeDocument/2006/relationships/image" Target="../media/image184.svg"/><Relationship Id="rId56" Type="http://schemas.openxmlformats.org/officeDocument/2006/relationships/image" Target="../media/image68.png"/><Relationship Id="rId77" Type="http://schemas.openxmlformats.org/officeDocument/2006/relationships/image" Target="../media/image217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3.svg"/><Relationship Id="rId21" Type="http://schemas.openxmlformats.org/officeDocument/2006/relationships/image" Target="../media/image248.png"/><Relationship Id="rId42" Type="http://schemas.openxmlformats.org/officeDocument/2006/relationships/image" Target="../media/image269.png"/><Relationship Id="rId47" Type="http://schemas.openxmlformats.org/officeDocument/2006/relationships/image" Target="../media/image274.svg"/><Relationship Id="rId63" Type="http://schemas.openxmlformats.org/officeDocument/2006/relationships/image" Target="../media/image290.svg"/><Relationship Id="rId68" Type="http://schemas.openxmlformats.org/officeDocument/2006/relationships/image" Target="../media/image295.png"/><Relationship Id="rId84" Type="http://schemas.openxmlformats.org/officeDocument/2006/relationships/image" Target="../media/image309.svg"/><Relationship Id="rId89" Type="http://schemas.openxmlformats.org/officeDocument/2006/relationships/image" Target="../media/image314.png"/><Relationship Id="rId16" Type="http://schemas.openxmlformats.org/officeDocument/2006/relationships/image" Target="../media/image243.svg"/><Relationship Id="rId11" Type="http://schemas.openxmlformats.org/officeDocument/2006/relationships/image" Target="../media/image238.png"/><Relationship Id="rId32" Type="http://schemas.openxmlformats.org/officeDocument/2006/relationships/image" Target="../media/image259.png"/><Relationship Id="rId37" Type="http://schemas.openxmlformats.org/officeDocument/2006/relationships/image" Target="../media/image264.svg"/><Relationship Id="rId53" Type="http://schemas.openxmlformats.org/officeDocument/2006/relationships/image" Target="../media/image280.svg"/><Relationship Id="rId58" Type="http://schemas.openxmlformats.org/officeDocument/2006/relationships/image" Target="../media/image285.png"/><Relationship Id="rId74" Type="http://schemas.openxmlformats.org/officeDocument/2006/relationships/image" Target="../media/image299.png"/><Relationship Id="rId79" Type="http://schemas.openxmlformats.org/officeDocument/2006/relationships/image" Target="../media/image304.svg"/><Relationship Id="rId5" Type="http://schemas.openxmlformats.org/officeDocument/2006/relationships/image" Target="../media/image234.png"/><Relationship Id="rId90" Type="http://schemas.openxmlformats.org/officeDocument/2006/relationships/image" Target="../media/image315.svg"/><Relationship Id="rId14" Type="http://schemas.openxmlformats.org/officeDocument/2006/relationships/image" Target="../media/image241.svg"/><Relationship Id="rId22" Type="http://schemas.openxmlformats.org/officeDocument/2006/relationships/image" Target="../media/image249.svg"/><Relationship Id="rId27" Type="http://schemas.openxmlformats.org/officeDocument/2006/relationships/image" Target="../media/image254.png"/><Relationship Id="rId30" Type="http://schemas.openxmlformats.org/officeDocument/2006/relationships/image" Target="../media/image257.svg"/><Relationship Id="rId35" Type="http://schemas.openxmlformats.org/officeDocument/2006/relationships/image" Target="../media/image262.svg"/><Relationship Id="rId43" Type="http://schemas.openxmlformats.org/officeDocument/2006/relationships/image" Target="../media/image270.svg"/><Relationship Id="rId48" Type="http://schemas.openxmlformats.org/officeDocument/2006/relationships/image" Target="../media/image275.png"/><Relationship Id="rId56" Type="http://schemas.openxmlformats.org/officeDocument/2006/relationships/image" Target="../media/image283.png"/><Relationship Id="rId64" Type="http://schemas.openxmlformats.org/officeDocument/2006/relationships/image" Target="../media/image291.png"/><Relationship Id="rId69" Type="http://schemas.openxmlformats.org/officeDocument/2006/relationships/image" Target="../media/image296.svg"/><Relationship Id="rId77" Type="http://schemas.openxmlformats.org/officeDocument/2006/relationships/image" Target="../media/image302.svg"/><Relationship Id="rId8" Type="http://schemas.openxmlformats.org/officeDocument/2006/relationships/image" Target="../media/image237.svg"/><Relationship Id="rId51" Type="http://schemas.openxmlformats.org/officeDocument/2006/relationships/image" Target="../media/image278.svg"/><Relationship Id="rId72" Type="http://schemas.openxmlformats.org/officeDocument/2006/relationships/image" Target="../media/image86.png"/><Relationship Id="rId80" Type="http://schemas.openxmlformats.org/officeDocument/2006/relationships/image" Target="../media/image305.png"/><Relationship Id="rId85" Type="http://schemas.openxmlformats.org/officeDocument/2006/relationships/image" Target="../media/image310.png"/><Relationship Id="rId3" Type="http://schemas.openxmlformats.org/officeDocument/2006/relationships/image" Target="../media/image232.png"/><Relationship Id="rId12" Type="http://schemas.openxmlformats.org/officeDocument/2006/relationships/image" Target="../media/image239.sv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60.sv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59" Type="http://schemas.openxmlformats.org/officeDocument/2006/relationships/image" Target="../media/image286.svg"/><Relationship Id="rId67" Type="http://schemas.openxmlformats.org/officeDocument/2006/relationships/image" Target="../media/image294.svg"/><Relationship Id="rId20" Type="http://schemas.openxmlformats.org/officeDocument/2006/relationships/image" Target="../media/image247.svg"/><Relationship Id="rId41" Type="http://schemas.openxmlformats.org/officeDocument/2006/relationships/image" Target="../media/image268.svg"/><Relationship Id="rId54" Type="http://schemas.openxmlformats.org/officeDocument/2006/relationships/image" Target="../media/image281.png"/><Relationship Id="rId62" Type="http://schemas.openxmlformats.org/officeDocument/2006/relationships/image" Target="../media/image289.png"/><Relationship Id="rId70" Type="http://schemas.openxmlformats.org/officeDocument/2006/relationships/image" Target="../media/image297.png"/><Relationship Id="rId75" Type="http://schemas.openxmlformats.org/officeDocument/2006/relationships/image" Target="../media/image300.svg"/><Relationship Id="rId83" Type="http://schemas.openxmlformats.org/officeDocument/2006/relationships/image" Target="../media/image308.svg"/><Relationship Id="rId88" Type="http://schemas.openxmlformats.org/officeDocument/2006/relationships/image" Target="../media/image3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svg"/><Relationship Id="rId36" Type="http://schemas.openxmlformats.org/officeDocument/2006/relationships/image" Target="../media/image263.png"/><Relationship Id="rId49" Type="http://schemas.openxmlformats.org/officeDocument/2006/relationships/image" Target="../media/image276.svg"/><Relationship Id="rId57" Type="http://schemas.openxmlformats.org/officeDocument/2006/relationships/image" Target="../media/image284.svg"/><Relationship Id="rId10" Type="http://schemas.openxmlformats.org/officeDocument/2006/relationships/image" Target="../media/image156.svg"/><Relationship Id="rId31" Type="http://schemas.openxmlformats.org/officeDocument/2006/relationships/image" Target="../media/image258.svg"/><Relationship Id="rId44" Type="http://schemas.openxmlformats.org/officeDocument/2006/relationships/image" Target="../media/image271.png"/><Relationship Id="rId52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image" Target="../media/image292.svg"/><Relationship Id="rId73" Type="http://schemas.openxmlformats.org/officeDocument/2006/relationships/image" Target="../media/image87.svg"/><Relationship Id="rId78" Type="http://schemas.openxmlformats.org/officeDocument/2006/relationships/image" Target="../media/image303.png"/><Relationship Id="rId81" Type="http://schemas.openxmlformats.org/officeDocument/2006/relationships/image" Target="../media/image306.svg"/><Relationship Id="rId86" Type="http://schemas.openxmlformats.org/officeDocument/2006/relationships/image" Target="../media/image311.svg"/><Relationship Id="rId4" Type="http://schemas.openxmlformats.org/officeDocument/2006/relationships/image" Target="../media/image233.svg"/><Relationship Id="rId9" Type="http://schemas.openxmlformats.org/officeDocument/2006/relationships/image" Target="../media/image155.png"/><Relationship Id="rId13" Type="http://schemas.openxmlformats.org/officeDocument/2006/relationships/image" Target="../media/image240.png"/><Relationship Id="rId18" Type="http://schemas.openxmlformats.org/officeDocument/2006/relationships/image" Target="../media/image245.svg"/><Relationship Id="rId39" Type="http://schemas.openxmlformats.org/officeDocument/2006/relationships/image" Target="../media/image266.svg"/><Relationship Id="rId34" Type="http://schemas.openxmlformats.org/officeDocument/2006/relationships/image" Target="../media/image261.png"/><Relationship Id="rId50" Type="http://schemas.openxmlformats.org/officeDocument/2006/relationships/image" Target="../media/image277.png"/><Relationship Id="rId55" Type="http://schemas.openxmlformats.org/officeDocument/2006/relationships/image" Target="../media/image282.svg"/><Relationship Id="rId76" Type="http://schemas.openxmlformats.org/officeDocument/2006/relationships/image" Target="../media/image301.png"/><Relationship Id="rId7" Type="http://schemas.openxmlformats.org/officeDocument/2006/relationships/image" Target="../media/image236.png"/><Relationship Id="rId71" Type="http://schemas.openxmlformats.org/officeDocument/2006/relationships/image" Target="../media/image298.sv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56.png"/><Relationship Id="rId24" Type="http://schemas.openxmlformats.org/officeDocument/2006/relationships/image" Target="../media/image251.svg"/><Relationship Id="rId40" Type="http://schemas.openxmlformats.org/officeDocument/2006/relationships/image" Target="../media/image267.png"/><Relationship Id="rId45" Type="http://schemas.openxmlformats.org/officeDocument/2006/relationships/image" Target="../media/image272.svg"/><Relationship Id="rId66" Type="http://schemas.openxmlformats.org/officeDocument/2006/relationships/image" Target="../media/image293.png"/><Relationship Id="rId87" Type="http://schemas.openxmlformats.org/officeDocument/2006/relationships/image" Target="../media/image312.png"/><Relationship Id="rId61" Type="http://schemas.openxmlformats.org/officeDocument/2006/relationships/image" Target="../media/image288.svg"/><Relationship Id="rId82" Type="http://schemas.openxmlformats.org/officeDocument/2006/relationships/image" Target="../media/image307.png"/><Relationship Id="rId19" Type="http://schemas.openxmlformats.org/officeDocument/2006/relationships/image" Target="../media/image24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34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35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30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249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33.svg"/><Relationship Id="rId91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2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31.svg"/><Relationship Id="rId4" Type="http://schemas.openxmlformats.org/officeDocument/2006/relationships/image" Target="../media/image233.svg"/><Relationship Id="rId9" Type="http://schemas.openxmlformats.org/officeDocument/2006/relationships/image" Target="../media/image238.png"/><Relationship Id="rId13" Type="http://schemas.openxmlformats.org/officeDocument/2006/relationships/image" Target="../media/image242.png"/><Relationship Id="rId18" Type="http://schemas.openxmlformats.org/officeDocument/2006/relationships/image" Target="../media/image247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92" Type="http://schemas.openxmlformats.org/officeDocument/2006/relationships/image" Target="../media/image337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32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svg"/><Relationship Id="rId21" Type="http://schemas.openxmlformats.org/officeDocument/2006/relationships/image" Target="../media/image250.png"/><Relationship Id="rId42" Type="http://schemas.openxmlformats.org/officeDocument/2006/relationships/image" Target="../media/image271.png"/><Relationship Id="rId47" Type="http://schemas.openxmlformats.org/officeDocument/2006/relationships/image" Target="../media/image276.svg"/><Relationship Id="rId63" Type="http://schemas.openxmlformats.org/officeDocument/2006/relationships/image" Target="../media/image292.svg"/><Relationship Id="rId68" Type="http://schemas.openxmlformats.org/officeDocument/2006/relationships/image" Target="../media/image297.png"/><Relationship Id="rId84" Type="http://schemas.openxmlformats.org/officeDocument/2006/relationships/image" Target="../media/image329.svg"/><Relationship Id="rId89" Type="http://schemas.openxmlformats.org/officeDocument/2006/relationships/image" Target="../media/image348.png"/><Relationship Id="rId16" Type="http://schemas.openxmlformats.org/officeDocument/2006/relationships/image" Target="../media/image245.svg"/><Relationship Id="rId11" Type="http://schemas.openxmlformats.org/officeDocument/2006/relationships/image" Target="../media/image316.png"/><Relationship Id="rId32" Type="http://schemas.openxmlformats.org/officeDocument/2006/relationships/image" Target="../media/image261.png"/><Relationship Id="rId37" Type="http://schemas.openxmlformats.org/officeDocument/2006/relationships/image" Target="../media/image266.svg"/><Relationship Id="rId53" Type="http://schemas.openxmlformats.org/officeDocument/2006/relationships/image" Target="../media/image282.svg"/><Relationship Id="rId58" Type="http://schemas.openxmlformats.org/officeDocument/2006/relationships/image" Target="../media/image287.png"/><Relationship Id="rId74" Type="http://schemas.openxmlformats.org/officeDocument/2006/relationships/image" Target="../media/image301.png"/><Relationship Id="rId79" Type="http://schemas.openxmlformats.org/officeDocument/2006/relationships/image" Target="../media/image327.svg"/><Relationship Id="rId5" Type="http://schemas.openxmlformats.org/officeDocument/2006/relationships/image" Target="../media/image234.png"/><Relationship Id="rId90" Type="http://schemas.openxmlformats.org/officeDocument/2006/relationships/image" Target="../media/image349.svg"/><Relationship Id="rId14" Type="http://schemas.openxmlformats.org/officeDocument/2006/relationships/image" Target="../media/image243.svg"/><Relationship Id="rId22" Type="http://schemas.openxmlformats.org/officeDocument/2006/relationships/image" Target="../media/image251.sv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svg"/><Relationship Id="rId43" Type="http://schemas.openxmlformats.org/officeDocument/2006/relationships/image" Target="../media/image272.svg"/><Relationship Id="rId48" Type="http://schemas.openxmlformats.org/officeDocument/2006/relationships/image" Target="../media/image277.png"/><Relationship Id="rId56" Type="http://schemas.openxmlformats.org/officeDocument/2006/relationships/image" Target="../media/image285.png"/><Relationship Id="rId64" Type="http://schemas.openxmlformats.org/officeDocument/2006/relationships/image" Target="../media/image293.png"/><Relationship Id="rId69" Type="http://schemas.openxmlformats.org/officeDocument/2006/relationships/image" Target="../media/image298.svg"/><Relationship Id="rId77" Type="http://schemas.openxmlformats.org/officeDocument/2006/relationships/image" Target="../media/image325.svg"/><Relationship Id="rId8" Type="http://schemas.openxmlformats.org/officeDocument/2006/relationships/image" Target="../media/image237.svg"/><Relationship Id="rId51" Type="http://schemas.openxmlformats.org/officeDocument/2006/relationships/image" Target="../media/image280.svg"/><Relationship Id="rId72" Type="http://schemas.openxmlformats.org/officeDocument/2006/relationships/image" Target="../media/image299.png"/><Relationship Id="rId80" Type="http://schemas.openxmlformats.org/officeDocument/2006/relationships/image" Target="../media/image307.png"/><Relationship Id="rId85" Type="http://schemas.openxmlformats.org/officeDocument/2006/relationships/image" Target="../media/image344.png"/><Relationship Id="rId3" Type="http://schemas.openxmlformats.org/officeDocument/2006/relationships/image" Target="../media/image232.png"/><Relationship Id="rId12" Type="http://schemas.openxmlformats.org/officeDocument/2006/relationships/image" Target="../media/image317.svg"/><Relationship Id="rId17" Type="http://schemas.openxmlformats.org/officeDocument/2006/relationships/image" Target="../media/image340.png"/><Relationship Id="rId25" Type="http://schemas.openxmlformats.org/officeDocument/2006/relationships/image" Target="../media/image254.png"/><Relationship Id="rId33" Type="http://schemas.openxmlformats.org/officeDocument/2006/relationships/image" Target="../media/image262.svg"/><Relationship Id="rId38" Type="http://schemas.openxmlformats.org/officeDocument/2006/relationships/image" Target="../media/image320.png"/><Relationship Id="rId46" Type="http://schemas.openxmlformats.org/officeDocument/2006/relationships/image" Target="../media/image275.png"/><Relationship Id="rId59" Type="http://schemas.openxmlformats.org/officeDocument/2006/relationships/image" Target="../media/image288.svg"/><Relationship Id="rId67" Type="http://schemas.openxmlformats.org/officeDocument/2006/relationships/image" Target="../media/image296.svg"/><Relationship Id="rId20" Type="http://schemas.openxmlformats.org/officeDocument/2006/relationships/image" Target="../media/image343.svg"/><Relationship Id="rId41" Type="http://schemas.openxmlformats.org/officeDocument/2006/relationships/image" Target="../media/image270.svg"/><Relationship Id="rId54" Type="http://schemas.openxmlformats.org/officeDocument/2006/relationships/image" Target="../media/image283.png"/><Relationship Id="rId62" Type="http://schemas.openxmlformats.org/officeDocument/2006/relationships/image" Target="../media/image291.png"/><Relationship Id="rId70" Type="http://schemas.openxmlformats.org/officeDocument/2006/relationships/image" Target="../media/image86.png"/><Relationship Id="rId75" Type="http://schemas.openxmlformats.org/officeDocument/2006/relationships/image" Target="../media/image302.svg"/><Relationship Id="rId83" Type="http://schemas.openxmlformats.org/officeDocument/2006/relationships/image" Target="../media/image328.png"/><Relationship Id="rId88" Type="http://schemas.openxmlformats.org/officeDocument/2006/relationships/image" Target="../media/image34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sv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svg"/><Relationship Id="rId36" Type="http://schemas.openxmlformats.org/officeDocument/2006/relationships/image" Target="../media/image265.png"/><Relationship Id="rId49" Type="http://schemas.openxmlformats.org/officeDocument/2006/relationships/image" Target="../media/image278.svg"/><Relationship Id="rId57" Type="http://schemas.openxmlformats.org/officeDocument/2006/relationships/image" Target="../media/image286.svg"/><Relationship Id="rId10" Type="http://schemas.openxmlformats.org/officeDocument/2006/relationships/image" Target="../media/image339.svg"/><Relationship Id="rId31" Type="http://schemas.openxmlformats.org/officeDocument/2006/relationships/image" Target="../media/image319.svg"/><Relationship Id="rId44" Type="http://schemas.openxmlformats.org/officeDocument/2006/relationships/image" Target="../media/image322.png"/><Relationship Id="rId52" Type="http://schemas.openxmlformats.org/officeDocument/2006/relationships/image" Target="../media/image281.png"/><Relationship Id="rId60" Type="http://schemas.openxmlformats.org/officeDocument/2006/relationships/image" Target="../media/image289.png"/><Relationship Id="rId65" Type="http://schemas.openxmlformats.org/officeDocument/2006/relationships/image" Target="../media/image294.svg"/><Relationship Id="rId73" Type="http://schemas.openxmlformats.org/officeDocument/2006/relationships/image" Target="../media/image300.svg"/><Relationship Id="rId78" Type="http://schemas.openxmlformats.org/officeDocument/2006/relationships/image" Target="../media/image326.png"/><Relationship Id="rId81" Type="http://schemas.openxmlformats.org/officeDocument/2006/relationships/image" Target="../media/image308.svg"/><Relationship Id="rId86" Type="http://schemas.openxmlformats.org/officeDocument/2006/relationships/image" Target="../media/image345.svg"/><Relationship Id="rId4" Type="http://schemas.openxmlformats.org/officeDocument/2006/relationships/image" Target="../media/image233.svg"/><Relationship Id="rId9" Type="http://schemas.openxmlformats.org/officeDocument/2006/relationships/image" Target="../media/image338.png"/><Relationship Id="rId13" Type="http://schemas.openxmlformats.org/officeDocument/2006/relationships/image" Target="../media/image242.png"/><Relationship Id="rId18" Type="http://schemas.openxmlformats.org/officeDocument/2006/relationships/image" Target="../media/image341.svg"/><Relationship Id="rId39" Type="http://schemas.openxmlformats.org/officeDocument/2006/relationships/image" Target="../media/image321.svg"/><Relationship Id="rId34" Type="http://schemas.openxmlformats.org/officeDocument/2006/relationships/image" Target="../media/image263.png"/><Relationship Id="rId50" Type="http://schemas.openxmlformats.org/officeDocument/2006/relationships/image" Target="../media/image279.png"/><Relationship Id="rId55" Type="http://schemas.openxmlformats.org/officeDocument/2006/relationships/image" Target="../media/image284.svg"/><Relationship Id="rId76" Type="http://schemas.openxmlformats.org/officeDocument/2006/relationships/image" Target="../media/image324.png"/><Relationship Id="rId7" Type="http://schemas.openxmlformats.org/officeDocument/2006/relationships/image" Target="../media/image236.png"/><Relationship Id="rId71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58.svg"/><Relationship Id="rId24" Type="http://schemas.openxmlformats.org/officeDocument/2006/relationships/image" Target="../media/image253.svg"/><Relationship Id="rId40" Type="http://schemas.openxmlformats.org/officeDocument/2006/relationships/image" Target="../media/image269.png"/><Relationship Id="rId45" Type="http://schemas.openxmlformats.org/officeDocument/2006/relationships/image" Target="../media/image323.svg"/><Relationship Id="rId66" Type="http://schemas.openxmlformats.org/officeDocument/2006/relationships/image" Target="../media/image295.png"/><Relationship Id="rId87" Type="http://schemas.openxmlformats.org/officeDocument/2006/relationships/image" Target="../media/image346.png"/><Relationship Id="rId61" Type="http://schemas.openxmlformats.org/officeDocument/2006/relationships/image" Target="../media/image290.svg"/><Relationship Id="rId82" Type="http://schemas.openxmlformats.org/officeDocument/2006/relationships/image" Target="../media/image309.svg"/><Relationship Id="rId19" Type="http://schemas.openxmlformats.org/officeDocument/2006/relationships/image" Target="../media/image3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54280" y="2994887"/>
            <a:ext cx="996260" cy="12850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488233" y="511492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35685" y="2994887"/>
            <a:ext cx="1557286" cy="12235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83621" y="0"/>
            <a:ext cx="1557286" cy="36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454280" y="4786219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83621" y="1232929"/>
            <a:ext cx="1341267" cy="1025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92983" y="0"/>
            <a:ext cx="1133475" cy="314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583983" y="5114925"/>
            <a:ext cx="704017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7331561" y="2994887"/>
            <a:ext cx="956439" cy="122358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7488733" y="0"/>
            <a:ext cx="799267" cy="314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38666" y="0"/>
            <a:ext cx="1557286" cy="45962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76300" y="1000125"/>
            <a:ext cx="1109300" cy="15117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7030700" y="990600"/>
            <a:ext cx="1109300" cy="1511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9429750" y="0"/>
            <a:ext cx="1109300" cy="47351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038666" y="1330812"/>
            <a:ext cx="1341267" cy="102585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506450" y="866775"/>
            <a:ext cx="1109300" cy="15117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28675" y="0"/>
            <a:ext cx="1133475" cy="3238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7430750" y="8829675"/>
            <a:ext cx="857250" cy="14573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3487400" y="8810625"/>
            <a:ext cx="1109300" cy="14763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9372600" y="6896100"/>
            <a:ext cx="1109300" cy="15117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105150" y="8810625"/>
            <a:ext cx="1109300" cy="14763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5276850" y="6848475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283621" y="7194240"/>
            <a:ext cx="1557286" cy="12235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15283621" y="9289014"/>
            <a:ext cx="1341267" cy="9979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3392983" y="7191375"/>
            <a:ext cx="1133475" cy="1181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7488733" y="7191375"/>
            <a:ext cx="799267" cy="11811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7337199" y="978424"/>
            <a:ext cx="996260" cy="128506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5372933" y="3105150"/>
            <a:ext cx="1133475" cy="1171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5118599" y="978424"/>
            <a:ext cx="1557286" cy="122358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7337199" y="2769747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7166539" y="0"/>
            <a:ext cx="1341267" cy="24231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433074" y="978424"/>
            <a:ext cx="996260" cy="128506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468683" y="3105150"/>
            <a:ext cx="1133475" cy="117157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9214475" y="978424"/>
            <a:ext cx="1557286" cy="122358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1433074" y="2769747"/>
            <a:ext cx="1109300" cy="15117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1262410" y="0"/>
            <a:ext cx="1341267" cy="24231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7337199" y="9034500"/>
            <a:ext cx="996260" cy="12525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118599" y="9034500"/>
            <a:ext cx="1557286" cy="122358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166539" y="5177768"/>
            <a:ext cx="1557286" cy="122358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166539" y="7272542"/>
            <a:ext cx="1341267" cy="1025859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5277683" y="5172075"/>
            <a:ext cx="1133475" cy="11811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1433074" y="9034500"/>
            <a:ext cx="996260" cy="12525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214475" y="9034500"/>
            <a:ext cx="1557286" cy="122358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11262410" y="5177768"/>
            <a:ext cx="1557286" cy="122358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1262410" y="7272542"/>
            <a:ext cx="1341267" cy="1025859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9373433" y="5172075"/>
            <a:ext cx="1123950" cy="11811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0" y="3073208"/>
            <a:ext cx="500072" cy="122358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0" y="5167982"/>
            <a:ext cx="284052" cy="1025859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3209325" y="6929940"/>
            <a:ext cx="996260" cy="128506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1009650" y="8972550"/>
            <a:ext cx="1123950" cy="11715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828801" y="7120440"/>
            <a:ext cx="1557286" cy="122358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3038666" y="3073208"/>
            <a:ext cx="1557286" cy="122358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150720" y="4796005"/>
            <a:ext cx="1109300" cy="1511736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3038666" y="5167982"/>
            <a:ext cx="1341267" cy="1025859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rcRect/>
          <a:stretch/>
        </p:blipFill>
        <p:spPr>
          <a:xfrm>
            <a:off x="1143833" y="3076575"/>
            <a:ext cx="1133475" cy="117157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99"/>
          <a:srcRect/>
          <a:stretch/>
        </p:blipFill>
        <p:spPr>
          <a:xfrm>
            <a:off x="4876800" y="342900"/>
            <a:ext cx="8534400" cy="771525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9525" y="3190875"/>
            <a:ext cx="14363700" cy="410527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12949238" y="3190875"/>
            <a:ext cx="5295900" cy="4105276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5840075" y="3771900"/>
            <a:ext cx="1209675" cy="32385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6"/>
          <a:srcRect/>
          <a:stretch/>
        </p:blipFill>
        <p:spPr>
          <a:xfrm>
            <a:off x="15516225" y="4143375"/>
            <a:ext cx="2190750" cy="32385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rcRect/>
          <a:stretch/>
        </p:blipFill>
        <p:spPr>
          <a:xfrm>
            <a:off x="15285765" y="4533900"/>
            <a:ext cx="2468835" cy="323850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rcRect/>
          <a:stretch/>
        </p:blipFill>
        <p:spPr>
          <a:xfrm>
            <a:off x="15068550" y="4914900"/>
            <a:ext cx="2381250" cy="32385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rcRect/>
          <a:stretch/>
        </p:blipFill>
        <p:spPr>
          <a:xfrm>
            <a:off x="14801850" y="5495925"/>
            <a:ext cx="2286000" cy="323850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rcRect/>
          <a:stretch/>
        </p:blipFill>
        <p:spPr>
          <a:xfrm>
            <a:off x="14582775" y="5876925"/>
            <a:ext cx="2228850" cy="333375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rcRect/>
          <a:stretch/>
        </p:blipFill>
        <p:spPr>
          <a:xfrm>
            <a:off x="14335125" y="6229350"/>
            <a:ext cx="3333750" cy="323850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rcRect/>
          <a:stretch/>
        </p:blipFill>
        <p:spPr>
          <a:xfrm>
            <a:off x="8677275" y="9115425"/>
            <a:ext cx="933450" cy="323850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119"/>
          <a:srcRect/>
          <a:stretch/>
        </p:blipFill>
        <p:spPr>
          <a:xfrm>
            <a:off x="8915400" y="9439275"/>
            <a:ext cx="447675" cy="323850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5429250" y="0"/>
            <a:ext cx="1109300" cy="5020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5858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044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5434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1724025"/>
            <a:ext cx="18040350" cy="1209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3219450"/>
            <a:ext cx="18040350" cy="120967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714875"/>
            <a:ext cx="18040350" cy="12096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rcRect/>
          <a:stretch/>
        </p:blipFill>
        <p:spPr>
          <a:xfrm>
            <a:off x="0" y="6210300"/>
            <a:ext cx="17868900" cy="1209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9495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/>
          <a:srcRect/>
          <a:stretch/>
        </p:blipFill>
        <p:spPr>
          <a:xfrm>
            <a:off x="0" y="2628900"/>
            <a:ext cx="18288000" cy="4895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5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2190750"/>
            <a:ext cx="18288000" cy="3181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56959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19150" y="2524125"/>
            <a:ext cx="15735300" cy="398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7625" y="161925"/>
            <a:ext cx="49815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7625" y="1724025"/>
            <a:ext cx="18240375" cy="5572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2352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28"/>
            <a:ext cx="7496175" cy="214249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7997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4400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18"/>
            <a:ext cx="996260" cy="1285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18"/>
            <a:ext cx="1557286" cy="12235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21"/>
            <a:ext cx="1109300" cy="151175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88"/>
            <a:ext cx="1109300" cy="15117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18"/>
            <a:ext cx="1557286" cy="122359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21"/>
            <a:ext cx="1109300" cy="151175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75"/>
            <a:ext cx="1109300" cy="15117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71"/>
            <a:ext cx="1341267" cy="10258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9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87"/>
            <a:ext cx="1109300" cy="151175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83"/>
            <a:ext cx="1341267" cy="102587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87"/>
            <a:ext cx="1109300" cy="15117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83"/>
            <a:ext cx="996260" cy="12850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83"/>
            <a:ext cx="1557286" cy="122359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116"/>
            <a:ext cx="1109300" cy="151175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83"/>
            <a:ext cx="996260" cy="12850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83"/>
            <a:ext cx="1557286" cy="12235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116"/>
            <a:ext cx="1109300" cy="151175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15"/>
            <a:ext cx="1109300" cy="151175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911"/>
            <a:ext cx="1341267" cy="102587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5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9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9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15"/>
            <a:ext cx="1109300" cy="1511759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911"/>
            <a:ext cx="1341267" cy="102587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308"/>
            <a:ext cx="996260" cy="12850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308"/>
            <a:ext cx="1557286" cy="122359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76"/>
            <a:ext cx="1557286" cy="122359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36"/>
            <a:ext cx="1109300" cy="1511759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04"/>
            <a:ext cx="1109300" cy="1511759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7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0" y="57150"/>
            <a:ext cx="12364110" cy="35337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/>
          <a:srcRect/>
          <a:stretch/>
        </p:blipFill>
        <p:spPr>
          <a:xfrm>
            <a:off x="0" y="3876675"/>
            <a:ext cx="18288000" cy="572452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6"/>
          <a:srcRect/>
          <a:stretch/>
        </p:blipFill>
        <p:spPr>
          <a:xfrm>
            <a:off x="2562225" y="4762500"/>
            <a:ext cx="2828925" cy="24955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7"/>
          <a:srcRect/>
          <a:stretch/>
        </p:blipFill>
        <p:spPr>
          <a:xfrm>
            <a:off x="13925550" y="4714875"/>
            <a:ext cx="2819400" cy="25050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8"/>
          <a:srcRect/>
          <a:stretch/>
        </p:blipFill>
        <p:spPr>
          <a:xfrm>
            <a:off x="8124825" y="4762500"/>
            <a:ext cx="2828925" cy="3771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0975"/>
            <a:ext cx="18288000" cy="10106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53475" y="289257"/>
            <a:ext cx="623515" cy="1324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6125" y="180975"/>
            <a:ext cx="117993" cy="108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24973" y="421695"/>
            <a:ext cx="481403" cy="1326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7625" y="1724025"/>
            <a:ext cx="18240375" cy="4105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67900" y="7829550"/>
            <a:ext cx="8372475" cy="23929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7625" y="161925"/>
            <a:ext cx="36861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7625" y="1724025"/>
            <a:ext cx="18211800" cy="57626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7625" y="161925"/>
            <a:ext cx="4638675" cy="127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77980" y="4490312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11933" y="6610350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59385" y="4490312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407321" y="633580"/>
            <a:ext cx="1557286" cy="122358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19380" y="2356377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77980" y="6281644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07321" y="2728354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628650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07683" y="6610350"/>
            <a:ext cx="1133475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6455261" y="4490312"/>
            <a:ext cx="1557286" cy="12235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6615256" y="2356377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628650"/>
            <a:ext cx="1133475" cy="118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162366" y="731462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74420" y="2454269"/>
            <a:ext cx="1109300" cy="15117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2162366" y="2826237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67533" y="723900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4407321" y="8689665"/>
            <a:ext cx="1557286" cy="122358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2516683" y="8686800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6612433" y="8686800"/>
            <a:ext cx="1133475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6460899" y="2473849"/>
            <a:ext cx="996260" cy="12850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4496633" y="4600575"/>
            <a:ext cx="1133475" cy="11715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242299" y="2473849"/>
            <a:ext cx="1557286" cy="12235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401383" y="514350"/>
            <a:ext cx="1114425" cy="1333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60899" y="4265172"/>
            <a:ext cx="1109300" cy="15117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0239" y="711882"/>
            <a:ext cx="1341267" cy="102585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56774" y="2473849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8592383" y="4600575"/>
            <a:ext cx="1133475" cy="1171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38175" y="2473849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97133" y="514350"/>
            <a:ext cx="1104900" cy="1333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10556774" y="4265172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10386110" y="71188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290239" y="6673193"/>
            <a:ext cx="1557286" cy="122358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02294" y="8395999"/>
            <a:ext cx="1109300" cy="15117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290239" y="8767967"/>
            <a:ext cx="1341267" cy="102585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401383" y="6667500"/>
            <a:ext cx="1133475" cy="11811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386110" y="6673193"/>
            <a:ext cx="1557286" cy="122358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98170" y="8395999"/>
            <a:ext cx="1109300" cy="1511736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386110" y="8767967"/>
            <a:ext cx="1341267" cy="102585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497133" y="6667500"/>
            <a:ext cx="1123950" cy="11811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2333025" y="8425365"/>
            <a:ext cx="996260" cy="128506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14426" y="8425365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162366" y="4568633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74420" y="6291430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333025" y="10216697"/>
            <a:ext cx="1109300" cy="7030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62366" y="6663407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267533" y="4572000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38100" y="161925"/>
            <a:ext cx="3212060" cy="127635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19050" y="5381625"/>
            <a:ext cx="17640300" cy="93345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0" y="6600825"/>
            <a:ext cx="17640300" cy="9334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0" y="2943225"/>
            <a:ext cx="17640300" cy="93345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0" y="1724025"/>
            <a:ext cx="17640300" cy="93345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/>
          <a:stretch/>
        </p:blipFill>
        <p:spPr>
          <a:xfrm>
            <a:off x="0" y="4124325"/>
            <a:ext cx="17640300" cy="9334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605722" y="4157569"/>
            <a:ext cx="1109300" cy="1511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483003" y="2366237"/>
            <a:ext cx="1557286" cy="122358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4435063" y="6565590"/>
            <a:ext cx="1557286" cy="122358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4435063" y="8660364"/>
            <a:ext cx="1341267" cy="102585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488641" y="2141097"/>
            <a:ext cx="1109300" cy="151173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0584517" y="2141097"/>
            <a:ext cx="1109300" cy="15117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4270042" y="8405850"/>
            <a:ext cx="1557286" cy="12235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317982" y="4549118"/>
            <a:ext cx="1557286" cy="122358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4430037" y="6271924"/>
            <a:ext cx="1109300" cy="1511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6317982" y="6643892"/>
            <a:ext cx="1341267" cy="102585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365917" y="8405850"/>
            <a:ext cx="1557286" cy="122358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413853" y="4549118"/>
            <a:ext cx="1557286" cy="122358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525912" y="6271924"/>
            <a:ext cx="1109300" cy="151173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10413853" y="6643892"/>
            <a:ext cx="1341267" cy="102585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142168" y="6301290"/>
            <a:ext cx="1557286" cy="122358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2190108" y="2444558"/>
            <a:ext cx="1557286" cy="122358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302163" y="4167355"/>
            <a:ext cx="1109300" cy="1511736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2190108" y="4539332"/>
            <a:ext cx="1341267" cy="102585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102995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8240375" cy="5638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5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238716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6592550" cy="59436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/>
        </p:blipFill>
        <p:spPr>
          <a:xfrm>
            <a:off x="800100" y="2562225"/>
            <a:ext cx="12734925" cy="42597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5722" y="2366237"/>
            <a:ext cx="996260" cy="12850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639675" y="4486275"/>
            <a:ext cx="1133475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387128" y="2366237"/>
            <a:ext cx="1557286" cy="12235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47123" y="232302"/>
            <a:ext cx="1109300" cy="1511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605722" y="4157569"/>
            <a:ext cx="1109300" cy="1511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435063" y="604279"/>
            <a:ext cx="1341267" cy="102586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735425" y="4486275"/>
            <a:ext cx="1133475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483003" y="2366237"/>
            <a:ext cx="1557286" cy="12235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642998" y="232302"/>
            <a:ext cx="1109300" cy="15117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2163" y="330194"/>
            <a:ext cx="1109300" cy="15117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190108" y="702162"/>
            <a:ext cx="1341267" cy="10258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435063" y="6565590"/>
            <a:ext cx="1557286" cy="12235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547123" y="8288396"/>
            <a:ext cx="1109300" cy="15117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4435063" y="8660364"/>
            <a:ext cx="1341267" cy="10258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544425" y="6562725"/>
            <a:ext cx="1133475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6642998" y="8288396"/>
            <a:ext cx="1109300" cy="15117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6640175" y="6562725"/>
            <a:ext cx="1133475" cy="1181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6488641" y="349774"/>
            <a:ext cx="996260" cy="128506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524375" y="2476500"/>
            <a:ext cx="1133475" cy="1171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270042" y="349774"/>
            <a:ext cx="1557286" cy="12235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6488641" y="2141097"/>
            <a:ext cx="1109300" cy="15117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584517" y="349774"/>
            <a:ext cx="996260" cy="12850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8620125" y="2476500"/>
            <a:ext cx="1133475" cy="11715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5917" y="349774"/>
            <a:ext cx="1557286" cy="12235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0584517" y="2141097"/>
            <a:ext cx="1109300" cy="15117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6488641" y="8405850"/>
            <a:ext cx="996260" cy="12850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4270042" y="8405850"/>
            <a:ext cx="1557286" cy="122358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317982" y="4549118"/>
            <a:ext cx="1557286" cy="122358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4430037" y="6271924"/>
            <a:ext cx="1109300" cy="151174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17982" y="6643892"/>
            <a:ext cx="1341267" cy="1025863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429125" y="4543425"/>
            <a:ext cx="1133475" cy="1181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0584517" y="8405850"/>
            <a:ext cx="996260" cy="128506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8365917" y="8405850"/>
            <a:ext cx="1557286" cy="1223581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10413853" y="4549118"/>
            <a:ext cx="1557286" cy="1223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8525912" y="6271924"/>
            <a:ext cx="1109300" cy="151174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0413853" y="6643892"/>
            <a:ext cx="1341267" cy="102586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8524875" y="4543425"/>
            <a:ext cx="1123950" cy="1181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2360768" y="6301290"/>
            <a:ext cx="996260" cy="128506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400050" y="8429625"/>
            <a:ext cx="1123950" cy="117157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142168" y="6301290"/>
            <a:ext cx="1557286" cy="1223581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2190108" y="2444558"/>
            <a:ext cx="1557286" cy="12235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302163" y="4167355"/>
            <a:ext cx="1109300" cy="151174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2360768" y="8092622"/>
            <a:ext cx="1109300" cy="151174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2190108" y="4539332"/>
            <a:ext cx="1341267" cy="1025863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/>
          <a:stretch/>
        </p:blipFill>
        <p:spPr>
          <a:xfrm>
            <a:off x="295275" y="2447925"/>
            <a:ext cx="1133475" cy="117157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>
            <a:off x="10744200" y="8080009"/>
            <a:ext cx="7496175" cy="2142474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504825" y="8486775"/>
            <a:ext cx="1257300" cy="128587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/>
          <a:stretch/>
        </p:blipFill>
        <p:spPr>
          <a:xfrm>
            <a:off x="47625" y="161925"/>
            <a:ext cx="13296900" cy="12763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/>
          <a:stretch/>
        </p:blipFill>
        <p:spPr>
          <a:xfrm>
            <a:off x="47625" y="1724025"/>
            <a:ext cx="17726025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</Words>
  <Application>Microsoft Office PowerPoint</Application>
  <PresentationFormat>Произвольный</PresentationFormat>
  <Paragraphs>31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QuasyStellar</cp:lastModifiedBy>
  <cp:revision>2</cp:revision>
  <dcterms:created xsi:type="dcterms:W3CDTF">2023-01-31T18:35:00Z</dcterms:created>
  <dcterms:modified xsi:type="dcterms:W3CDTF">2023-01-31T18:38:20Z</dcterms:modified>
</cp:coreProperties>
</file>